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a Sans Semi Bold"/>
      <p:regular r:id="rId16"/>
    </p:embeddedFont>
    <p:embeddedFont>
      <p:font typeface="Mona Sans Semi Bold"/>
      <p:regular r:id="rId17"/>
    </p:embeddedFont>
    <p:embeddedFont>
      <p:font typeface="Mona Sans Semi Bold"/>
      <p:regular r:id="rId18"/>
    </p:embeddedFont>
    <p:embeddedFont>
      <p:font typeface="Mona Sans Semi Bold"/>
      <p:regular r:id="rId19"/>
    </p:embeddedFont>
    <p:embeddedFont>
      <p:font typeface="Funnel Sans"/>
      <p:regular r:id="rId20"/>
    </p:embeddedFont>
    <p:embeddedFont>
      <p:font typeface="Funnel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2941558"/>
            <a:ext cx="4427220" cy="234648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8985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Projeto Integrador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69808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1º Semestre - DSM</a:t>
            </a:r>
            <a:endParaRPr lang="en-US" sz="3550" dirty="0"/>
          </a:p>
        </p:txBody>
      </p:sp>
      <p:sp>
        <p:nvSpPr>
          <p:cNvPr id="6" name="Text 2"/>
          <p:cNvSpPr/>
          <p:nvPr/>
        </p:nvSpPr>
        <p:spPr>
          <a:xfrm>
            <a:off x="6280190" y="460521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Uma jornada de inovação e colaboração para transformar o transporte de cargas.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431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Nossa Equipe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Professores: Leonardo, Ederaldo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Alunos: Alexandre Souza Santos, Lincoln Gabriel, Maylon Henrique Leyn, João Vitor Paulino, Michael Pierre Nintz de Freitas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6292"/>
            <a:ext cx="8258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João Fretes: Transporte Online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19306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Nosso sistema visa otimizar o serviço de fretes, aumentando o lucro e a visibilidade. A plataforma agiliza a contratação, automatiza respostas e facilita a avaliação de cargas e ajudantes.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1208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Resolvemos o desafio da demora nas respostas dos clientes, oferecendo rapidez, praticidade e comunicação eficiente.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959096" y="3019306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3637359"/>
            <a:ext cx="4885015" cy="25706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70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Escopo do Sistema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26142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39566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08598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325612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993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Site Personalizado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48353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Clientes solicitam orçamentos, calculam valores e contratam fretes de forma rápida.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426142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339566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308598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325612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993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Cálculo de Frete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448353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Calcula distância, valor estimado (incluindo combustível) e permite informar itens a serem transportados.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426142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339566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308598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325612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993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Detalhes da Carga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448353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Especifica detalhes da carga e verifica a necessidade de ajudantes.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Objetivos do Projeto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41173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35968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Otimizar e Profissionalizar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Aumentar visibilidade e ganhos da empresa.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99024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241173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131939"/>
            <a:ext cx="3092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Facilitar para o Cliente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Cálculo rápido de valores e solicitação prática de serviços.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99024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41173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Automatizar Tarefas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Identificação de trajetos, registro de cargas e comunicação.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5951101"/>
            <a:ext cx="30453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Relatórios Detalhados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Controle interno e melhoria da comunicação com notificações.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5951101"/>
            <a:ext cx="29785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Acesso Fácil e Seguro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Compatível com dispositivos móveis e integração com PIX/QR Code.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3442"/>
            <a:ext cx="59170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Requisitos Essenciais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85849"/>
            <a:ext cx="6407944" cy="3420308"/>
          </a:xfrm>
          <a:prstGeom prst="roundRect">
            <a:avLst>
              <a:gd name="adj" fmla="val 4278"/>
            </a:avLst>
          </a:prstGeom>
          <a:solidFill>
            <a:srgbClr val="181616">
              <a:alpha val="95000"/>
            </a:srgbClr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985849"/>
            <a:ext cx="121920" cy="3420308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243143"/>
            <a:ext cx="30100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Requisitos Funcionais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733562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Agendamento de serviços com detalhes.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4175760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Consulta e atualização de serviços.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2524" y="4617958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Cálculo automático de frete.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985849"/>
            <a:ext cx="6408063" cy="3420308"/>
          </a:xfrm>
          <a:prstGeom prst="roundRect">
            <a:avLst>
              <a:gd name="adj" fmla="val 4278"/>
            </a:avLst>
          </a:prstGeom>
          <a:solidFill>
            <a:srgbClr val="181616">
              <a:alpha val="95000"/>
            </a:srgbClr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98067" y="2985849"/>
            <a:ext cx="121920" cy="3420308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7777282" y="3243143"/>
            <a:ext cx="3640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Requisitos Não Funcionais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777282" y="3733562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Desempenho: Páginas rápidas (até 3s).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777282" y="4175760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Usabilidade: Interface intuitiva e fácil.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777282" y="4617958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Responsividade: Compatível com múltiplos dispositivos.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777282" y="5423059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Compatibilidade: Funciona em navegadores e OS principais.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760" y="439102"/>
            <a:ext cx="5553551" cy="498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Documentação e Diagramas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8760" y="1257419"/>
            <a:ext cx="13512879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documentação técnica é crucial para a compreensão e manutenção do sistema, registrando decisões e características.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2343269" y="1852017"/>
            <a:ext cx="299251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Diagrama de Caso de Uso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4143" y="2331006"/>
            <a:ext cx="2350770" cy="528220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485590" y="3025973"/>
            <a:ext cx="2625685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Diagrama de Contexto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456" y="3504962"/>
            <a:ext cx="4399955" cy="29342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983" y="1028343"/>
            <a:ext cx="4479250" cy="559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Interface do Usuário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7023" y="2063353"/>
            <a:ext cx="4170045" cy="219479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300" y="2063353"/>
            <a:ext cx="4142661" cy="219479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193" y="2063353"/>
            <a:ext cx="4137184" cy="2194798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864" y="4401383"/>
            <a:ext cx="4131707" cy="2194798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803" y="4401383"/>
            <a:ext cx="4153614" cy="2194798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626983" y="6914555"/>
            <a:ext cx="1337643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Uma experiência intuitiva e eficiente para clientes e administradores.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0719"/>
            <a:ext cx="90007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Funcionalidades Implementadas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531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2230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Agendamento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2721412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Clientes agendam serviços, informando tipo, data e horário.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5379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530906" y="3615809"/>
            <a:ext cx="2885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Consulta de Serviços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530906" y="4106228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Exibe tipos de fretes, descrições e valores estimados.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30906" y="5000625"/>
            <a:ext cx="32780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Atualização de Serviços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530906" y="5491043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Administrador edita informações de serviços e fotos.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63075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530906" y="6385441"/>
            <a:ext cx="34868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Consulta ao E-commerce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6875859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Lista fretes disponíveis com simulação de valores.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2025-11-15T00:27:55Z</dcterms:created>
  <dcterms:modified xsi:type="dcterms:W3CDTF">2025-11-15T00:27:55Z</dcterms:modified>
</cp:coreProperties>
</file>